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4" r:id="rId5"/>
    <p:sldId id="269" r:id="rId6"/>
    <p:sldId id="263" r:id="rId7"/>
    <p:sldId id="258" r:id="rId8"/>
    <p:sldId id="259" r:id="rId9"/>
    <p:sldId id="270" r:id="rId10"/>
    <p:sldId id="266" r:id="rId11"/>
    <p:sldId id="27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9"/>
  </p:normalViewPr>
  <p:slideViewPr>
    <p:cSldViewPr snapToGrid="0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57C0-7338-A441-A63A-36E0155A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2B638-F13F-13C4-95AB-090119005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78A27-A54D-42A2-8A6D-AFD2A317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352CD-7FAE-2FC8-6D7E-C02BFC57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B3872-5E46-2192-74D3-7CE5FCF3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8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1D04-7D63-ED22-4E80-C19C18B7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DA1A3-DD93-5B5D-3866-9D96DF8BC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29D5C-89FA-DA06-F241-43F24EBD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1FF8D-E78A-8EF2-F273-25D15F2A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F9DE0-2E35-BF76-12BD-C59711C6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FC8C1-48CA-E83C-346C-DA882B76D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BCBAC-331F-03B8-F835-3B4606A37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EB87B-8C9F-CD8A-3BE9-74FCEA64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F3712-1A63-8215-77EE-55EA2C19B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4D626-2E33-7521-3075-251A053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2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807F-FBE3-913B-7807-5D8C4A42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E602D-B8F1-4D38-1462-DBA88A082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8E6F2-E9D8-084D-679C-1940FA64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9A13C-A5C7-DAB5-F537-9211AEFC3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DD359-AE49-139E-ADAF-03868BB0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1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3878-A4E0-7CCA-C472-8E84F83B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2D7BB-519C-BBD0-6626-1BF94328E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E2140-7533-15C2-61AB-B3BF48C5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EB8DB-E9BB-AB19-C948-948DFAB2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009DD-F445-D5FA-1EEE-187391D1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2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F0A7-E8B7-530F-8817-5F0B5A3D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7D25-A8EF-9732-D698-14EB48AE3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00D-2732-B410-2EF4-B5C7D2ABF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E2130-326C-337F-7465-BAA70314A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681A-2C74-9AD7-CE86-023C0E65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DAF6B-1D0A-73A0-2E33-38EE5354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84EE-F5CB-CCF0-A68D-6AD76697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6E32-91F9-BD38-AA08-708EFEECF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5A742-F95A-7B28-8549-9921E9B7C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A51BA-FA6C-8BAF-4686-F5D8140EC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BB2AB-C003-9F08-F0E8-7F63C728A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7100D-943B-B820-F69B-73E09787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2CE678-CE7E-7B9E-5EBE-38D8D2998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D6CBE5-9572-87DB-595F-754849A0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4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E8C0-264A-7FB8-0A45-9D1F57C0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A70FE-B2EA-EF82-FE5A-7C4C1C39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23A0A-4961-0EEF-D0C8-945C5C17A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0711B-E5EB-4756-B427-9D454463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4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4636A-17B0-2DF6-76DC-D2035B32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292F0-C226-283F-52A6-555CD16A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521F9-A252-E672-DC23-76E7BD0B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41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EFF0-CA1B-485F-D736-0CB88F06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69F8-40DC-6673-1702-1B2349D6A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57310-A5A1-D544-168E-AE4911FCF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1EEE3-5304-2F54-83C2-8F7DB1C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A4039-A2EF-7F32-8FF5-7C6B7C60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DF725-6057-A70E-6241-DE000C03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2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FB11-1E2D-FA5D-D426-CFC12F6A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737F1-529A-5C5E-47C1-7E62FB7AA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D556A-573D-E9A2-981E-5D6655EDC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7F8FB-19E1-1BF9-E448-6AB49344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7CB28-A07D-D41D-FBC7-08EB021A0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0C3EB-3159-349A-C66A-C9A292E6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85E1BC-5419-16D1-1F4F-B6BA5340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4B9C9-4AB7-1C57-9A27-31575DBF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DF27-1619-605C-E5A7-533DC3A65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FE2DB-0C1C-8449-A5E1-E9167A4F07A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966EB-C989-810F-E0EF-7430602F1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82094-740A-10B3-B431-7479B9F61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49592-9517-BC47-A20E-7BF8BF68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1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0CC84-609C-EACC-9FDA-2FCAE4B1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48" y="600074"/>
            <a:ext cx="11496390" cy="55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5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53E36-3E4D-C311-BAFA-A9FC16C1BCFF}"/>
              </a:ext>
            </a:extLst>
          </p:cNvPr>
          <p:cNvSpPr txBox="1"/>
          <p:nvPr/>
        </p:nvSpPr>
        <p:spPr>
          <a:xfrm>
            <a:off x="757238" y="100013"/>
            <a:ext cx="213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GLUE CRAWLER</a:t>
            </a:r>
            <a:endParaRPr lang="en-US" b="1" i="0" dirty="0">
              <a:solidFill>
                <a:srgbClr val="000000"/>
              </a:solidFill>
              <a:effectLst/>
              <a:latin typeface="proxima-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0085D-7202-F31B-0C0B-87E38621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25" y="1014413"/>
            <a:ext cx="8750675" cy="43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53E36-3E4D-C311-BAFA-A9FC16C1BCFF}"/>
              </a:ext>
            </a:extLst>
          </p:cNvPr>
          <p:cNvSpPr txBox="1"/>
          <p:nvPr/>
        </p:nvSpPr>
        <p:spPr>
          <a:xfrm>
            <a:off x="757238" y="100013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ATHENA</a:t>
            </a:r>
            <a:endParaRPr lang="en-US" b="1" i="0" dirty="0">
              <a:solidFill>
                <a:srgbClr val="000000"/>
              </a:solidFill>
              <a:effectLst/>
              <a:latin typeface="proxima-nov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69709-3AF3-D8CF-E45E-E6101935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8" y="1270000"/>
            <a:ext cx="7772400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8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53E36-3E4D-C311-BAFA-A9FC16C1BCFF}"/>
              </a:ext>
            </a:extLst>
          </p:cNvPr>
          <p:cNvSpPr txBox="1"/>
          <p:nvPr/>
        </p:nvSpPr>
        <p:spPr>
          <a:xfrm>
            <a:off x="757238" y="100013"/>
            <a:ext cx="114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proxima-nova"/>
              </a:rPr>
              <a:t>SUPERSET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9959E-F833-ECF4-0266-C4A11AF36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748731"/>
            <a:ext cx="9415463" cy="54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7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572A7-D6D6-EC39-0BE0-2541926F9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8" y="969344"/>
            <a:ext cx="10503877" cy="5545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E513D-A851-E7B6-C4A1-358B129B991D}"/>
              </a:ext>
            </a:extLst>
          </p:cNvPr>
          <p:cNvSpPr txBox="1"/>
          <p:nvPr/>
        </p:nvSpPr>
        <p:spPr>
          <a:xfrm>
            <a:off x="644768" y="343314"/>
            <a:ext cx="268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SNOWFLAKE to S3 BUCKET</a:t>
            </a:r>
            <a:endParaRPr lang="en-US" b="1" i="0" dirty="0">
              <a:solidFill>
                <a:srgbClr val="000000"/>
              </a:solidFill>
              <a:effectLst/>
              <a:latin typeface="proxima-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21346-20DA-71B3-CCE7-6CDCFCFDFED1}"/>
              </a:ext>
            </a:extLst>
          </p:cNvPr>
          <p:cNvSpPr txBox="1"/>
          <p:nvPr/>
        </p:nvSpPr>
        <p:spPr>
          <a:xfrm>
            <a:off x="550984" y="600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C7686"/>
                </a:solidFill>
                <a:effectLst/>
                <a:latin typeface="proxima-nova"/>
              </a:rPr>
              <a:t> first dump transaction data from a transaction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7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ABCF90-5DB9-3425-C911-7A339E18DDF4}"/>
              </a:ext>
            </a:extLst>
          </p:cNvPr>
          <p:cNvSpPr txBox="1"/>
          <p:nvPr/>
        </p:nvSpPr>
        <p:spPr>
          <a:xfrm>
            <a:off x="757238" y="343314"/>
            <a:ext cx="228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proxima-nova"/>
              </a:rPr>
              <a:t>Raw Files in S3 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952C5-26FB-593F-61E2-5AFC6CC7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8" y="883351"/>
            <a:ext cx="9254270" cy="55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D9A8FC-3C76-04AE-C001-336988C2F0EC}"/>
              </a:ext>
            </a:extLst>
          </p:cNvPr>
          <p:cNvSpPr txBox="1"/>
          <p:nvPr/>
        </p:nvSpPr>
        <p:spPr>
          <a:xfrm>
            <a:off x="757238" y="34331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 Function</a:t>
            </a:r>
            <a:endParaRPr lang="en-US" b="1" i="0" dirty="0">
              <a:solidFill>
                <a:srgbClr val="000000"/>
              </a:solidFill>
              <a:effectLst/>
              <a:latin typeface="proxima-nov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38079-AC5F-7751-EC98-3BE8F8FC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845703"/>
            <a:ext cx="8340969" cy="43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0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D9A8FC-3C76-04AE-C001-336988C2F0EC}"/>
              </a:ext>
            </a:extLst>
          </p:cNvPr>
          <p:cNvSpPr txBox="1"/>
          <p:nvPr/>
        </p:nvSpPr>
        <p:spPr>
          <a:xfrm>
            <a:off x="757238" y="34331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 Function</a:t>
            </a:r>
            <a:endParaRPr lang="en-US" b="1" i="0" dirty="0">
              <a:solidFill>
                <a:srgbClr val="000000"/>
              </a:solidFill>
              <a:effectLst/>
              <a:latin typeface="proxima-nov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9A6B4-8A06-5D56-4BE3-70B6BB57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69" y="910513"/>
            <a:ext cx="7772400" cy="48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4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CE513D-A851-E7B6-C4A1-358B129B991D}"/>
              </a:ext>
            </a:extLst>
          </p:cNvPr>
          <p:cNvSpPr txBox="1"/>
          <p:nvPr/>
        </p:nvSpPr>
        <p:spPr>
          <a:xfrm>
            <a:off x="757238" y="100013"/>
            <a:ext cx="369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 Function email sent message</a:t>
            </a:r>
            <a:endParaRPr lang="en-US" b="1" i="0" dirty="0">
              <a:solidFill>
                <a:srgbClr val="000000"/>
              </a:solidFill>
              <a:effectLst/>
              <a:latin typeface="proxima-nov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4760A1-06B9-803D-5825-95CB522E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35" y="673742"/>
            <a:ext cx="7772400" cy="32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53E36-3E4D-C311-BAFA-A9FC16C1BCFF}"/>
              </a:ext>
            </a:extLst>
          </p:cNvPr>
          <p:cNvSpPr txBox="1"/>
          <p:nvPr/>
        </p:nvSpPr>
        <p:spPr>
          <a:xfrm>
            <a:off x="757238" y="100013"/>
            <a:ext cx="240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Files sent to the Airflow</a:t>
            </a:r>
            <a:endParaRPr lang="en-US" b="1" i="0" dirty="0">
              <a:solidFill>
                <a:srgbClr val="000000"/>
              </a:solidFill>
              <a:effectLst/>
              <a:latin typeface="proxima-nov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3561B-7E6E-DF65-9841-87CA05E3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0" y="1020670"/>
            <a:ext cx="7772400" cy="38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4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53E36-3E4D-C311-BAFA-A9FC16C1BCFF}"/>
              </a:ext>
            </a:extLst>
          </p:cNvPr>
          <p:cNvSpPr txBox="1"/>
          <p:nvPr/>
        </p:nvSpPr>
        <p:spPr>
          <a:xfrm>
            <a:off x="757238" y="100013"/>
            <a:ext cx="313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Airflow + EMR run successfully</a:t>
            </a:r>
            <a:endParaRPr lang="en-US" b="1" i="0" dirty="0">
              <a:solidFill>
                <a:srgbClr val="000000"/>
              </a:solidFill>
              <a:effectLst/>
              <a:latin typeface="proxima-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53B09-7071-751F-16CE-E1D7953C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8" y="469345"/>
            <a:ext cx="7772400" cy="2809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2C7C3-D883-9883-34F2-B8DBAB49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8" y="3647826"/>
            <a:ext cx="7772400" cy="28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9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AE55B-BD97-2189-C0FB-A487717D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54" y="1246889"/>
            <a:ext cx="7772400" cy="4364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C8D73-E44F-50B1-5187-6E5FC4CF931D}"/>
              </a:ext>
            </a:extLst>
          </p:cNvPr>
          <p:cNvSpPr txBox="1"/>
          <p:nvPr/>
        </p:nvSpPr>
        <p:spPr>
          <a:xfrm>
            <a:off x="757238" y="100013"/>
            <a:ext cx="257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Parquet Files in S3 Bucket</a:t>
            </a:r>
            <a:endParaRPr lang="en-US" b="1" i="0" dirty="0">
              <a:solidFill>
                <a:srgbClr val="000000"/>
              </a:solidFill>
              <a:effectLst/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397575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7304</TotalTime>
  <Words>48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proxima-nova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Murat Kahraman</dc:creator>
  <cp:lastModifiedBy>Murat Kahraman</cp:lastModifiedBy>
  <cp:revision>14</cp:revision>
  <dcterms:created xsi:type="dcterms:W3CDTF">2022-10-09T22:08:28Z</dcterms:created>
  <dcterms:modified xsi:type="dcterms:W3CDTF">2022-10-22T02:05:28Z</dcterms:modified>
</cp:coreProperties>
</file>